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61" r:id="rId4"/>
    <p:sldId id="262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74AF817-BACF-4E39-BFC9-45EF77675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38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0DF30EE-4101-4D02-8D0E-24050F674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50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A611ACC-0C8A-4F4F-951E-3666DD6783AD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EBEA932-DD8D-4967-A120-FE9C7BDB391F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8A7E3AD-7CD5-43BF-AA96-DC8E7B8BF07E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B9883A5-883F-4B67-BF6F-91E01B908987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96920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46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</a:rPr>
              <a:t>H458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惟靠耶穌</a:t>
            </a:r>
            <a:r>
              <a:rPr lang="en-US" altLang="zh-TW" sz="2800" i="1" dirty="0">
                <a:latin typeface="Times New Roman" pitchFamily="18" charset="0"/>
              </a:rPr>
              <a:t> 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TRUSTING JESUS (</a:t>
            </a:r>
            <a:r>
              <a:rPr lang="zh-TW" altLang="en-US" sz="2400" dirty="0">
                <a:latin typeface="Arial Narrow" pitchFamily="34" charset="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日日專心靠救主，每逢患難主幫助；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Simply trusting everyday, trusting through a stormy way;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雖我信心或不足，一切惟靠主耶穌。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Even when my faith is small, trusting Jesus – that is all.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時時刻刻靠耶穌，朝朝暮暮靠耶穌；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as the moments fly, trusting as the days go by;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無論遭遇何事故，一切惟靠主耶穌。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Him whatever befall, trusting Jesus - that is all.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靠主聖靈來光照，使我心中滿榮耀；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Brightly doth His Spirit shine  into this poor heart of mine;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賴主扶持免跌倒，一切惟靠主引導。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While He leads I cannot fall, trusting Jesus – that is all.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時時刻刻靠耶穌，朝朝暮暮靠耶穌；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as the moments fly, trusting as the days go by;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無論遭遇何事故，一切惟靠主耶穌。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Him whatever befall, trusting Jesus - that is all.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前途光明歌不休，路徑陰暗殷勤求；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Singing if my way is clear, praying if the path be drear;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危時憑主我無憂，一切惟靠主拯救。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If in danger, for Him call, trusting Jesus – that is all.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時時刻刻靠耶穌，朝朝暮暮靠耶穌；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as the moments fly, trusting as the days go by;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無論遭遇何事故，一切惟靠主耶穌。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Him whatever befall, trusting Jesus - that is all.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依靠耶穌度今生，仰賴救主不變更；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/>
              <a:t>Trusting Him while life shall last, trusting Him till earth be past;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直到離世進天城，靠託救主到永恆。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within the jasper wall, trusting Jesus – that is all.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時時刻刻靠耶穌，朝朝暮暮靠耶穌；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as the moments fly, trusting as the days go by;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無論遭遇何事故，一切惟靠主耶穌。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Him whatever befall, trusting Jesus that is all.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3021</TotalTime>
  <Words>398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H458  惟靠耶穌   TRUSTING JESUS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174</cp:revision>
  <dcterms:created xsi:type="dcterms:W3CDTF">2001-04-19T19:07:54Z</dcterms:created>
  <dcterms:modified xsi:type="dcterms:W3CDTF">2017-08-05T23:06:55Z</dcterms:modified>
</cp:coreProperties>
</file>